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notesMasterIdLst>
    <p:notesMasterId r:id="rId22"/>
  </p:notesMasterIdLst>
  <p:sldIdLst>
    <p:sldId id="256" r:id="rId2"/>
    <p:sldId id="264" r:id="rId3"/>
    <p:sldId id="277" r:id="rId4"/>
    <p:sldId id="266" r:id="rId5"/>
    <p:sldId id="267" r:id="rId6"/>
    <p:sldId id="259" r:id="rId7"/>
    <p:sldId id="270" r:id="rId8"/>
    <p:sldId id="273" r:id="rId9"/>
    <p:sldId id="274" r:id="rId10"/>
    <p:sldId id="275" r:id="rId11"/>
    <p:sldId id="261" r:id="rId12"/>
    <p:sldId id="276" r:id="rId13"/>
    <p:sldId id="271" r:id="rId14"/>
    <p:sldId id="272" r:id="rId15"/>
    <p:sldId id="265" r:id="rId16"/>
    <p:sldId id="269" r:id="rId17"/>
    <p:sldId id="268" r:id="rId18"/>
    <p:sldId id="278" r:id="rId19"/>
    <p:sldId id="263" r:id="rId20"/>
    <p:sldId id="262" r:id="rId2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20" d="100"/>
          <a:sy n="120" d="100"/>
        </p:scale>
        <p:origin x="198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59A3690-41E3-4DFE-AB93-AD8A283C54C9}" type="datetimeFigureOut">
              <a:rPr lang="ru-RU" smtClean="0"/>
              <a:t>27.02.2025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FA63BC-C8EB-478C-88D2-AEBE5CD41B1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83412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FA63BC-C8EB-478C-88D2-AEBE5CD41B10}" type="slidenum">
              <a:rPr lang="ru-RU" smtClean="0"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07473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2E47BD-A627-4E03-B417-4DB7307A9815}" type="datetimeFigureOut">
              <a:rPr lang="ru-RU" smtClean="0"/>
              <a:t>27.02.2025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F2516C-CA3C-497F-98D2-ADA32C4A078A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10425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2E47BD-A627-4E03-B417-4DB7307A9815}" type="datetimeFigureOut">
              <a:rPr lang="ru-RU" smtClean="0"/>
              <a:t>27.02.2025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F2516C-CA3C-497F-98D2-ADA32C4A07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38074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2E47BD-A627-4E03-B417-4DB7307A9815}" type="datetimeFigureOut">
              <a:rPr lang="ru-RU" smtClean="0"/>
              <a:t>27.02.2025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F2516C-CA3C-497F-98D2-ADA32C4A07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278166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2E47BD-A627-4E03-B417-4DB7307A9815}" type="datetimeFigureOut">
              <a:rPr lang="ru-RU" smtClean="0"/>
              <a:t>27.02.2025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F2516C-CA3C-497F-98D2-ADA32C4A078A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07290994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2E47BD-A627-4E03-B417-4DB7307A9815}" type="datetimeFigureOut">
              <a:rPr lang="ru-RU" smtClean="0"/>
              <a:t>27.02.2025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F2516C-CA3C-497F-98D2-ADA32C4A07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806474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2E47BD-A627-4E03-B417-4DB7307A9815}" type="datetimeFigureOut">
              <a:rPr lang="ru-RU" smtClean="0"/>
              <a:t>27.02.2025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F2516C-CA3C-497F-98D2-ADA32C4A078A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37242342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2E47BD-A627-4E03-B417-4DB7307A9815}" type="datetimeFigureOut">
              <a:rPr lang="ru-RU" smtClean="0"/>
              <a:t>27.02.2025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F2516C-CA3C-497F-98D2-ADA32C4A07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153066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2E47BD-A627-4E03-B417-4DB7307A9815}" type="datetimeFigureOut">
              <a:rPr lang="ru-RU" smtClean="0"/>
              <a:t>27.02.2025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F2516C-CA3C-497F-98D2-ADA32C4A07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3894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2E47BD-A627-4E03-B417-4DB7307A9815}" type="datetimeFigureOut">
              <a:rPr lang="ru-RU" smtClean="0"/>
              <a:t>27.02.2025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F2516C-CA3C-497F-98D2-ADA32C4A07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55192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2E47BD-A627-4E03-B417-4DB7307A9815}" type="datetimeFigureOut">
              <a:rPr lang="ru-RU" smtClean="0"/>
              <a:t>27.02.2025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F2516C-CA3C-497F-98D2-ADA32C4A07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91323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2E47BD-A627-4E03-B417-4DB7307A9815}" type="datetimeFigureOut">
              <a:rPr lang="ru-RU" smtClean="0"/>
              <a:t>27.02.2025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F2516C-CA3C-497F-98D2-ADA32C4A07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801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2E47BD-A627-4E03-B417-4DB7307A9815}" type="datetimeFigureOut">
              <a:rPr lang="ru-RU" smtClean="0"/>
              <a:t>27.02.2025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F2516C-CA3C-497F-98D2-ADA32C4A07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68319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2E47BD-A627-4E03-B417-4DB7307A9815}" type="datetimeFigureOut">
              <a:rPr lang="ru-RU" smtClean="0"/>
              <a:t>27.02.2025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F2516C-CA3C-497F-98D2-ADA32C4A07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62546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2E47BD-A627-4E03-B417-4DB7307A9815}" type="datetimeFigureOut">
              <a:rPr lang="ru-RU" smtClean="0"/>
              <a:t>27.02.2025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F2516C-CA3C-497F-98D2-ADA32C4A07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38927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2E47BD-A627-4E03-B417-4DB7307A9815}" type="datetimeFigureOut">
              <a:rPr lang="ru-RU" smtClean="0"/>
              <a:t>27.02.2025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F2516C-CA3C-497F-98D2-ADA32C4A07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1451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2E47BD-A627-4E03-B417-4DB7307A9815}" type="datetimeFigureOut">
              <a:rPr lang="ru-RU" smtClean="0"/>
              <a:t>27.02.2025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F2516C-CA3C-497F-98D2-ADA32C4A07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43977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2E47BD-A627-4E03-B417-4DB7307A9815}" type="datetimeFigureOut">
              <a:rPr lang="ru-RU" smtClean="0"/>
              <a:t>27.02.2025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F2516C-CA3C-497F-98D2-ADA32C4A07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06821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422E47BD-A627-4E03-B417-4DB7307A9815}" type="datetimeFigureOut">
              <a:rPr lang="ru-RU" smtClean="0"/>
              <a:t>27.02.2025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2AF2516C-CA3C-497F-98D2-ADA32C4A07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399234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  <p:sldLayoutId id="2147483693" r:id="rId15"/>
    <p:sldLayoutId id="2147483694" r:id="rId16"/>
    <p:sldLayoutId id="2147483695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6992D1B-31A8-409D-B013-A2B6BE52AE1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90438" y="497150"/>
            <a:ext cx="8682361" cy="4074850"/>
          </a:xfrm>
        </p:spPr>
        <p:txBody>
          <a:bodyPr>
            <a:normAutofit/>
          </a:bodyPr>
          <a:lstStyle/>
          <a:p>
            <a:r>
              <a:rPr lang="ru-RU" sz="7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Роботы в нашей жизни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10ED426E-1B94-4BB5-A9B1-DFA0FC9D66E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503314" y="4696815"/>
            <a:ext cx="6400800" cy="2010109"/>
          </a:xfrm>
        </p:spPr>
        <p:txBody>
          <a:bodyPr>
            <a:normAutofit fontScale="70000" lnSpcReduction="20000"/>
          </a:bodyPr>
          <a:lstStyle/>
          <a:p>
            <a:pPr algn="r"/>
            <a:r>
              <a:rPr lang="ru-RU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Выполнил работу</a:t>
            </a:r>
          </a:p>
          <a:p>
            <a:pPr algn="r"/>
            <a:r>
              <a:rPr lang="ru-RU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Керпач Кирилл,</a:t>
            </a:r>
          </a:p>
          <a:p>
            <a:pPr algn="r"/>
            <a:r>
              <a:rPr lang="ru-RU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ученик 3А класса МБОУ КГО «СОШ №3»</a:t>
            </a:r>
          </a:p>
          <a:p>
            <a:pPr algn="r"/>
            <a:r>
              <a:rPr lang="ru-RU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Руководитель: </a:t>
            </a:r>
            <a:r>
              <a:rPr lang="ru-RU" sz="32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Квасникова</a:t>
            </a:r>
            <a:r>
              <a:rPr lang="ru-RU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Т.А.</a:t>
            </a:r>
          </a:p>
          <a:p>
            <a:pPr algn="r"/>
            <a:r>
              <a:rPr lang="ru-RU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Керпач О.С. (мама)</a:t>
            </a:r>
          </a:p>
        </p:txBody>
      </p:sp>
    </p:spTree>
    <p:extLst>
      <p:ext uri="{BB962C8B-B14F-4D97-AF65-F5344CB8AC3E}">
        <p14:creationId xmlns:p14="http://schemas.microsoft.com/office/powerpoint/2010/main" val="379117707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386E108-CC1E-4676-B979-12133CAC40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72200" y="1066060"/>
            <a:ext cx="6019800" cy="1143000"/>
          </a:xfrm>
        </p:spPr>
        <p:txBody>
          <a:bodyPr>
            <a:noAutofit/>
          </a:bodyPr>
          <a:lstStyle/>
          <a:p>
            <a:r>
              <a:rPr lang="ru-RU" sz="4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Развлекательные роботы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ED9BD03-1159-4A5E-9269-E06776544339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l="25086" r="25086"/>
          <a:stretch>
            <a:fillRect/>
          </a:stretch>
        </p:blipFill>
        <p:spPr>
          <a:xfrm>
            <a:off x="607272" y="239800"/>
            <a:ext cx="4577288" cy="6378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977770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8BAF195-1D16-4764-A8A0-C7B03F2FD3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4249" y="5028870"/>
            <a:ext cx="8534400" cy="1507067"/>
          </a:xfrm>
        </p:spPr>
        <p:txBody>
          <a:bodyPr/>
          <a:lstStyle/>
          <a:p>
            <a:pPr algn="ctr"/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Образовательные роботы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965860F5-EE0D-415D-8DD2-DA96169036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3577" y="228093"/>
            <a:ext cx="8822073" cy="47310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206173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F4380E4-14B3-4076-BBD5-FDF7E26E5B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04552" y="2655163"/>
            <a:ext cx="6933569" cy="1143000"/>
          </a:xfrm>
        </p:spPr>
        <p:txBody>
          <a:bodyPr>
            <a:noAutofit/>
          </a:bodyPr>
          <a:lstStyle/>
          <a:p>
            <a:r>
              <a:rPr lang="ru-RU" sz="4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Сельскохозяйственные роботы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2E089F7-2576-49CB-A9C0-7D8F7BB85E1B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l="29533" r="29533"/>
          <a:stretch>
            <a:fillRect/>
          </a:stretch>
        </p:blipFill>
        <p:spPr>
          <a:xfrm>
            <a:off x="536252" y="412994"/>
            <a:ext cx="4328712" cy="60320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042077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E1DEC2F-D3A3-4DB6-AECB-BE52CFC360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7242" y="2424343"/>
            <a:ext cx="6116824" cy="1748161"/>
          </a:xfrm>
        </p:spPr>
        <p:txBody>
          <a:bodyPr>
            <a:normAutofit/>
          </a:bodyPr>
          <a:lstStyle/>
          <a:p>
            <a:r>
              <a:rPr lang="ru-RU" sz="4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Роботы - охранники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6C3D9C5-62E8-4617-A63C-38711811D5B4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l="30141" r="30141"/>
          <a:stretch>
            <a:fillRect/>
          </a:stretch>
        </p:blipFill>
        <p:spPr>
          <a:xfrm>
            <a:off x="6782540" y="182427"/>
            <a:ext cx="4394447" cy="6123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853925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80D0EA9-F7E2-444E-AA37-4439A5BC88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97010" y="2642217"/>
            <a:ext cx="6019800" cy="1143000"/>
          </a:xfrm>
        </p:spPr>
        <p:txBody>
          <a:bodyPr>
            <a:normAutofit/>
          </a:bodyPr>
          <a:lstStyle/>
          <a:p>
            <a:r>
              <a:rPr lang="ru-RU" sz="66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телероботы</a:t>
            </a:r>
            <a:endParaRPr lang="ru-RU" sz="6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0B8140C-5599-4F68-B566-510854DA02CC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l="30181" r="30181"/>
          <a:stretch>
            <a:fillRect/>
          </a:stretch>
        </p:blipFill>
        <p:spPr>
          <a:xfrm>
            <a:off x="287674" y="201457"/>
            <a:ext cx="4985189" cy="6455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97256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621BA1B-F96F-45EF-8708-1EC38B3F33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86884" y="321816"/>
            <a:ext cx="8534400" cy="1507067"/>
          </a:xfrm>
        </p:spPr>
        <p:txBody>
          <a:bodyPr>
            <a:normAutofit/>
          </a:bodyPr>
          <a:lstStyle/>
          <a:p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Роботы для розничной торговли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B4C38723-82D6-40A1-8EDC-63AFCC85CA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34558" y="1828883"/>
            <a:ext cx="6322884" cy="4207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284353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5F0819A-D6C8-4F42-A35D-3D26F1852D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00246" y="379907"/>
            <a:ext cx="8534400" cy="1507067"/>
          </a:xfrm>
        </p:spPr>
        <p:txBody>
          <a:bodyPr>
            <a:normAutofit/>
          </a:bodyPr>
          <a:lstStyle/>
          <a:p>
            <a:pPr algn="ctr"/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дают детям занятия робототехникой?</a:t>
            </a: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FEDDB8B0-CD3A-4801-98BA-809FC82251D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74118" y="2108916"/>
            <a:ext cx="9191508" cy="45911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72601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19708EA-5BEC-4755-916F-67773958F7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69128" y="4487332"/>
            <a:ext cx="8534400" cy="1507067"/>
          </a:xfrm>
        </p:spPr>
        <p:txBody>
          <a:bodyPr>
            <a:normAutofit/>
          </a:bodyPr>
          <a:lstStyle/>
          <a:p>
            <a:r>
              <a:rPr lang="ru-RU" sz="4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Занятия робототехникой</a:t>
            </a: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5B87BA14-6D91-46B1-B00D-B36429A1C3B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31866" y="401715"/>
            <a:ext cx="4835770" cy="3614738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BE116003-050E-46EC-A02F-CB819468A17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8515" y="368955"/>
            <a:ext cx="4923421" cy="36802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472633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обототехника">
            <a:hlinkClick r:id="" action="ppaction://media"/>
            <a:extLst>
              <a:ext uri="{FF2B5EF4-FFF2-40B4-BE49-F238E27FC236}">
                <a16:creationId xmlns:a16="http://schemas.microsoft.com/office/drawing/2014/main" id="{A3517208-6426-4B56-93BC-60CB3467FBF3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2075" y="92075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8483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89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96F4BD1-C16A-4103-9D51-6AB3BF763F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2383" y="181662"/>
            <a:ext cx="8534400" cy="1507067"/>
          </a:xfrm>
        </p:spPr>
        <p:txBody>
          <a:bodyPr/>
          <a:lstStyle/>
          <a:p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заключение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BD48426-CCEB-4219-BB2D-7A14DA4D2EF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4413" y="1440402"/>
            <a:ext cx="11060946" cy="3615267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4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Таким образом, в ходе исследования, я пришел к выводу, что </a:t>
            </a:r>
            <a:r>
              <a:rPr lang="ru-RU" sz="4800" u="sng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современная</a:t>
            </a:r>
            <a:r>
              <a:rPr lang="ru-RU" sz="4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жизнь без роботов практически невозможна.</a:t>
            </a:r>
          </a:p>
        </p:txBody>
      </p:sp>
    </p:spTree>
    <p:extLst>
      <p:ext uri="{BB962C8B-B14F-4D97-AF65-F5344CB8AC3E}">
        <p14:creationId xmlns:p14="http://schemas.microsoft.com/office/powerpoint/2010/main" val="39768020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5B0CCE47-BC05-4FFD-A57C-9591D0CCFA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4212" y="685800"/>
            <a:ext cx="10851296" cy="5419578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sz="3200" b="1" u="sng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 работы</a:t>
            </a:r>
            <a:r>
              <a:rPr lang="ru-RU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0" indent="0">
              <a:buNone/>
            </a:pPr>
            <a:r>
              <a:rPr lang="ru-RU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узнать побольше о роботах и их создателях, попробовать самому создать простейшего робота.</a:t>
            </a:r>
          </a:p>
          <a:p>
            <a:pPr marL="0" indent="0">
              <a:buNone/>
            </a:pPr>
            <a:r>
              <a:rPr lang="ru-RU" sz="3500" b="1" u="sng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</a:t>
            </a:r>
            <a:r>
              <a:rPr lang="ru-RU" sz="35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ru-RU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Изучить литературу о первых роботах и их создателях</a:t>
            </a:r>
          </a:p>
          <a:p>
            <a:r>
              <a:rPr lang="ru-RU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Узнать, где, применяются роботы</a:t>
            </a:r>
          </a:p>
          <a:p>
            <a:r>
              <a:rPr lang="ru-RU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Выяснить, какое значение занятия робототехникой имеют для детей и где в нашем городе можно заниматься робототехникой?</a:t>
            </a:r>
          </a:p>
          <a:p>
            <a:r>
              <a:rPr lang="ru-RU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Создать простейшего робота</a:t>
            </a:r>
          </a:p>
          <a:p>
            <a:pPr marL="0" lvl="0" indent="0">
              <a:buNone/>
            </a:pPr>
            <a:endParaRPr lang="ru-RU" sz="35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831614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3B88589-42CC-47AA-9A2E-AB071606C9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DAF37503-FA4F-4731-A18A-19A5A9AAF56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837678" y="423343"/>
            <a:ext cx="8025413" cy="60113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14805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36A6779E-CFFA-4105-88A1-EC663EB48D6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4211" y="685800"/>
            <a:ext cx="10879431" cy="532110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b="1" u="sng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Объект исследования: </a:t>
            </a:r>
            <a: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область применения роботов</a:t>
            </a:r>
          </a:p>
          <a:p>
            <a:pPr marL="0" indent="0">
              <a:buNone/>
            </a:pPr>
            <a:r>
              <a:rPr lang="ru-RU" sz="2800" b="1" u="sng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 исследования: </a:t>
            </a:r>
            <a: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роботы</a:t>
            </a:r>
          </a:p>
          <a:p>
            <a:pPr marL="0" indent="0">
              <a:buNone/>
            </a:pPr>
            <a:r>
              <a:rPr lang="ru-RU" sz="2800" b="1" u="sng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Продукт: </a:t>
            </a:r>
            <a: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пример простейшего робота </a:t>
            </a:r>
          </a:p>
          <a:p>
            <a:pPr marL="0" indent="0">
              <a:buNone/>
            </a:pPr>
            <a:r>
              <a:rPr lang="ru-RU" sz="2800" b="1" u="sng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Гипотеза: </a:t>
            </a:r>
            <a: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возможно ли представить современный мир без использования роботов?</a:t>
            </a:r>
          </a:p>
          <a:p>
            <a:pPr marL="0" indent="0">
              <a:buNone/>
            </a:pPr>
            <a:r>
              <a:rPr lang="ru-RU" sz="2800" b="1" u="sng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Методы исследования:</a:t>
            </a:r>
          </a:p>
          <a:p>
            <a: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анализ теоретической информации;</a:t>
            </a:r>
          </a:p>
          <a:p>
            <a: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эксперимент по созданию простейшего робота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418450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0CF76DC-DB12-4F6C-B263-95B69D6651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30132" y="379566"/>
            <a:ext cx="8534400" cy="1507067"/>
          </a:xfrm>
        </p:spPr>
        <p:txBody>
          <a:bodyPr>
            <a:normAutofit/>
          </a:bodyPr>
          <a:lstStyle/>
          <a:p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 истории создания роботов</a:t>
            </a: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1226E86E-C8F4-4D13-B55A-5AAAC9207A1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068715" y="1533547"/>
            <a:ext cx="5762212" cy="4314746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A21938DC-D411-4A81-ACAD-B0A62295FFD1}"/>
              </a:ext>
            </a:extLst>
          </p:cNvPr>
          <p:cNvSpPr txBox="1"/>
          <p:nvPr/>
        </p:nvSpPr>
        <p:spPr>
          <a:xfrm>
            <a:off x="3601738" y="6005872"/>
            <a:ext cx="53597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Александрийский маяк </a:t>
            </a:r>
          </a:p>
        </p:txBody>
      </p:sp>
    </p:spTree>
    <p:extLst>
      <p:ext uri="{BB962C8B-B14F-4D97-AF65-F5344CB8AC3E}">
        <p14:creationId xmlns:p14="http://schemas.microsoft.com/office/powerpoint/2010/main" val="39305116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>
            <a:extLst>
              <a:ext uri="{FF2B5EF4-FFF2-40B4-BE49-F238E27FC236}">
                <a16:creationId xmlns:a16="http://schemas.microsoft.com/office/drawing/2014/main" id="{8C819A06-4B33-444C-8000-29CE6DAAF3B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87985" y="290654"/>
            <a:ext cx="6485328" cy="4455471"/>
          </a:xfrm>
          <a:prstGeom prst="rect">
            <a:avLst/>
          </a:prstGeom>
        </p:spPr>
      </p:pic>
      <p:pic>
        <p:nvPicPr>
          <p:cNvPr id="1026" name="Picture 2" descr="рисунок Жака де Вокансона, показывающий устройство механической утки">
            <a:extLst>
              <a:ext uri="{FF2B5EF4-FFF2-40B4-BE49-F238E27FC236}">
                <a16:creationId xmlns:a16="http://schemas.microsoft.com/office/drawing/2014/main" id="{2347FE91-E47D-494A-8F83-89CF8EDD48D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459" y="284696"/>
            <a:ext cx="2857500" cy="2676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464DDFF-006C-4B67-B9AC-EDC6F4B37EC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2349" y="4274933"/>
            <a:ext cx="4191665" cy="253285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393C150-A4B7-4EFC-9641-DC03CDA0BBBA}"/>
              </a:ext>
            </a:extLst>
          </p:cNvPr>
          <p:cNvSpPr txBox="1"/>
          <p:nvPr/>
        </p:nvSpPr>
        <p:spPr>
          <a:xfrm>
            <a:off x="8016240" y="3202578"/>
            <a:ext cx="372793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1738 год механическая утка Жака де </a:t>
            </a:r>
            <a:r>
              <a:rPr lang="ru-RU" sz="24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Вокансона</a:t>
            </a:r>
            <a:endParaRPr lang="ru-RU" sz="24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D189B15-5099-4F5F-8453-7B15A170251E}"/>
              </a:ext>
            </a:extLst>
          </p:cNvPr>
          <p:cNvSpPr txBox="1"/>
          <p:nvPr/>
        </p:nvSpPr>
        <p:spPr>
          <a:xfrm>
            <a:off x="187985" y="5064368"/>
            <a:ext cx="753517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Робот «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Unimate</a:t>
            </a:r>
            <a:r>
              <a:rPr lang="ru-RU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Джорджа </a:t>
            </a:r>
            <a:r>
              <a:rPr lang="ru-RU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Девола</a:t>
            </a:r>
            <a:r>
              <a:rPr lang="ru-RU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1954 год </a:t>
            </a:r>
          </a:p>
          <a:p>
            <a:r>
              <a:rPr lang="ru-RU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Первый говорящий и ходящий робот Эрик (</a:t>
            </a:r>
            <a:r>
              <a:rPr lang="ru-RU" sz="28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1928 год)</a:t>
            </a:r>
            <a:endParaRPr lang="ru-RU" sz="2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87602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CCA5BAE-BC60-47D7-BF90-7C284F03C7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29219" y="208295"/>
            <a:ext cx="8534400" cy="1507067"/>
          </a:xfrm>
        </p:spPr>
        <p:txBody>
          <a:bodyPr/>
          <a:lstStyle/>
          <a:p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где применяются роботы</a:t>
            </a:r>
          </a:p>
        </p:txBody>
      </p:sp>
      <p:pic>
        <p:nvPicPr>
          <p:cNvPr id="3" name="Объект 2">
            <a:extLst>
              <a:ext uri="{FF2B5EF4-FFF2-40B4-BE49-F238E27FC236}">
                <a16:creationId xmlns:a16="http://schemas.microsoft.com/office/drawing/2014/main" id="{920E4C98-C318-4A5C-9657-F87708BD4428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452761" y="1715362"/>
            <a:ext cx="6243658" cy="3650122"/>
          </a:xfrm>
          <a:prstGeom prst="rect">
            <a:avLst/>
          </a:prstGeom>
        </p:spPr>
      </p:pic>
      <p:sp>
        <p:nvSpPr>
          <p:cNvPr id="6" name="Объект 5">
            <a:extLst>
              <a:ext uri="{FF2B5EF4-FFF2-40B4-BE49-F238E27FC236}">
                <a16:creationId xmlns:a16="http://schemas.microsoft.com/office/drawing/2014/main" id="{BC494403-F611-4FDA-A39A-F2D63DC646A2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817E3D2-F92B-4CA3-928A-B54B594794DE}"/>
              </a:ext>
            </a:extLst>
          </p:cNvPr>
          <p:cNvSpPr txBox="1"/>
          <p:nvPr/>
        </p:nvSpPr>
        <p:spPr>
          <a:xfrm>
            <a:off x="6696419" y="2157274"/>
            <a:ext cx="549558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Коллаборативные</a:t>
            </a:r>
            <a:r>
              <a:rPr lang="ru-RU" sz="5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роботы (</a:t>
            </a:r>
            <a:r>
              <a:rPr lang="ru-RU" sz="5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коботы</a:t>
            </a:r>
            <a:r>
              <a:rPr lang="ru-RU" sz="5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41883026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09B2CE9-87A1-431E-9D5A-15A92507DD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0" y="1225857"/>
            <a:ext cx="6019800" cy="2396231"/>
          </a:xfrm>
        </p:spPr>
        <p:txBody>
          <a:bodyPr>
            <a:normAutofit/>
          </a:bodyPr>
          <a:lstStyle/>
          <a:p>
            <a:r>
              <a:rPr lang="ru-RU" sz="4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Бытовые роботы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6E65078-86DA-4BCD-AAA4-C0A0D89A1A1E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l="24244" r="24244"/>
          <a:stretch>
            <a:fillRect/>
          </a:stretch>
        </p:blipFill>
        <p:spPr>
          <a:xfrm>
            <a:off x="829214" y="104115"/>
            <a:ext cx="4772595" cy="66497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57555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455B05E-EAC0-44CE-9F91-982EBCA7F0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43744" y="1385657"/>
            <a:ext cx="6019800" cy="1143000"/>
          </a:xfrm>
        </p:spPr>
        <p:txBody>
          <a:bodyPr>
            <a:normAutofit/>
          </a:bodyPr>
          <a:lstStyle/>
          <a:p>
            <a:r>
              <a:rPr lang="ru-RU" sz="3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Медицинские роботы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F941B43-1B2B-47A5-B3B0-B2F4FB13C3A8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l="30238" r="30238"/>
          <a:stretch>
            <a:fillRect/>
          </a:stretch>
        </p:blipFill>
        <p:spPr>
          <a:xfrm>
            <a:off x="428456" y="108475"/>
            <a:ext cx="4843617" cy="6749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853480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33B8867-AD92-4801-B080-0B4E7E0E1A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4867" y="1101571"/>
            <a:ext cx="6019800" cy="1143000"/>
          </a:xfrm>
        </p:spPr>
        <p:txBody>
          <a:bodyPr>
            <a:noAutofit/>
          </a:bodyPr>
          <a:lstStyle/>
          <a:p>
            <a:r>
              <a:rPr lang="ru-RU" sz="4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Промышленные роботы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5C007C1-BD6A-4EE8-A18A-6D8A1486B2F4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l="29814" r="29814"/>
          <a:stretch>
            <a:fillRect/>
          </a:stretch>
        </p:blipFill>
        <p:spPr>
          <a:xfrm>
            <a:off x="660539" y="264543"/>
            <a:ext cx="4541776" cy="63289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1286357"/>
      </p:ext>
    </p:extLst>
  </p:cSld>
  <p:clrMapOvr>
    <a:masterClrMapping/>
  </p:clrMapOvr>
</p:sld>
</file>

<file path=ppt/theme/theme1.xml><?xml version="1.0" encoding="utf-8"?>
<a:theme xmlns:a="http://schemas.openxmlformats.org/drawingml/2006/main" name="Сектор">
  <a:themeElements>
    <a:clrScheme name="Сектор">
      <a:dk1>
        <a:sysClr val="windowText" lastClr="000000"/>
      </a:dk1>
      <a:lt1>
        <a:sysClr val="window" lastClr="FFFFFF"/>
      </a:lt1>
      <a:dk2>
        <a:srgbClr val="537D0B"/>
      </a:dk2>
      <a:lt2>
        <a:srgbClr val="A9E257"/>
      </a:lt2>
      <a:accent1>
        <a:srgbClr val="38540A"/>
      </a:accent1>
      <a:accent2>
        <a:srgbClr val="31A274"/>
      </a:accent2>
      <a:accent3>
        <a:srgbClr val="236073"/>
      </a:accent3>
      <a:accent4>
        <a:srgbClr val="6C4D90"/>
      </a:accent4>
      <a:accent5>
        <a:srgbClr val="983C27"/>
      </a:accent5>
      <a:accent6>
        <a:srgbClr val="CD811F"/>
      </a:accent6>
      <a:hlink>
        <a:srgbClr val="293F06"/>
      </a:hlink>
      <a:folHlink>
        <a:srgbClr val="68883A"/>
      </a:folHlink>
    </a:clrScheme>
    <a:fontScheme name="Сектор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ектор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9759155-7935-4C61-A06C-C04380D1B16E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356</TotalTime>
  <Words>222</Words>
  <Application>Microsoft Office PowerPoint</Application>
  <PresentationFormat>Широкоэкранный</PresentationFormat>
  <Paragraphs>41</Paragraphs>
  <Slides>20</Slides>
  <Notes>1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5" baseType="lpstr">
      <vt:lpstr>Calibri</vt:lpstr>
      <vt:lpstr>Century Gothic</vt:lpstr>
      <vt:lpstr>Times New Roman</vt:lpstr>
      <vt:lpstr>Wingdings 3</vt:lpstr>
      <vt:lpstr>Сектор</vt:lpstr>
      <vt:lpstr>Роботы в нашей жизни</vt:lpstr>
      <vt:lpstr>Презентация PowerPoint</vt:lpstr>
      <vt:lpstr>Презентация PowerPoint</vt:lpstr>
      <vt:lpstr>Из истории создания роботов</vt:lpstr>
      <vt:lpstr>Презентация PowerPoint</vt:lpstr>
      <vt:lpstr>где применяются роботы</vt:lpstr>
      <vt:lpstr>Бытовые роботы</vt:lpstr>
      <vt:lpstr>Медицинские роботы</vt:lpstr>
      <vt:lpstr>Промышленные роботы</vt:lpstr>
      <vt:lpstr>Развлекательные роботы</vt:lpstr>
      <vt:lpstr>Образовательные роботы</vt:lpstr>
      <vt:lpstr>Сельскохозяйственные роботы</vt:lpstr>
      <vt:lpstr>Роботы - охранники</vt:lpstr>
      <vt:lpstr>телероботы</vt:lpstr>
      <vt:lpstr>Роботы для розничной торговли</vt:lpstr>
      <vt:lpstr>Что дают детям занятия робототехникой?</vt:lpstr>
      <vt:lpstr>Занятия робототехникой</vt:lpstr>
      <vt:lpstr>Презентация PowerPoint</vt:lpstr>
      <vt:lpstr>В заключение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Роботы их создатели и где они применяются</dc:title>
  <dc:creator>Керпач Ольга Семеновна</dc:creator>
  <cp:lastModifiedBy>Керпач Ольга Семеновна</cp:lastModifiedBy>
  <cp:revision>27</cp:revision>
  <dcterms:created xsi:type="dcterms:W3CDTF">2024-12-14T09:55:55Z</dcterms:created>
  <dcterms:modified xsi:type="dcterms:W3CDTF">2025-02-27T08:17:32Z</dcterms:modified>
</cp:coreProperties>
</file>